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8" r:id="rId4"/>
    <p:sldId id="261" r:id="rId5"/>
    <p:sldId id="263" r:id="rId6"/>
    <p:sldId id="266" r:id="rId7"/>
    <p:sldId id="269" r:id="rId8"/>
    <p:sldId id="267" r:id="rId9"/>
    <p:sldId id="270" r:id="rId10"/>
    <p:sldId id="260" r:id="rId11"/>
    <p:sldId id="259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7"/>
    <p:restoredTop sz="95588"/>
  </p:normalViewPr>
  <p:slideViewPr>
    <p:cSldViewPr snapToGrid="0" snapToObjects="1">
      <p:cViewPr>
        <p:scale>
          <a:sx n="83" d="100"/>
          <a:sy n="83" d="100"/>
        </p:scale>
        <p:origin x="56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019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415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32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062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5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8360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178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94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18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8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83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DF54-92BE-A949-B84C-BCBED72533C2}" type="datetimeFigureOut">
              <a:rPr lang="fi-FI" smtClean="0"/>
              <a:t>21.9.2019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855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322" y="1513269"/>
            <a:ext cx="8205355" cy="2150820"/>
          </a:xfrm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AND MINIMIZING PEDESTIRANS’ EXPOSURE TO TRAFFIC NOISE </a:t>
            </a:r>
            <a:b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</a:br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WITH SPATIAL ANALYSIS AND WEB GIS: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84218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  <a:b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Preliminary methods &amp; results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</p:spTree>
    <p:extLst>
      <p:ext uri="{BB962C8B-B14F-4D97-AF65-F5344CB8AC3E}">
        <p14:creationId xmlns:p14="http://schemas.microsoft.com/office/powerpoint/2010/main" val="24394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D89423-2080-FB40-B449-C4003667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702" y="4293118"/>
            <a:ext cx="7052595" cy="914400"/>
          </a:xfrm>
          <a:solidFill>
            <a:srgbClr val="000000">
              <a:alpha val="64000"/>
            </a:srgbClr>
          </a:solidFill>
        </p:spPr>
        <p:txBody>
          <a:bodyPr anchor="ctr">
            <a:noAutofit/>
          </a:bodyPr>
          <a:lstStyle/>
          <a:p>
            <a:r>
              <a:rPr lang="en-US" sz="3200" spc="12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QUIET PATH OPTIMIZATION</a:t>
            </a:r>
          </a:p>
        </p:txBody>
      </p:sp>
    </p:spTree>
    <p:extLst>
      <p:ext uri="{BB962C8B-B14F-4D97-AF65-F5344CB8AC3E}">
        <p14:creationId xmlns:p14="http://schemas.microsoft.com/office/powerpoint/2010/main" val="50718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F536D-CF15-6649-AA5D-9EC55956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397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QUIET PATH OPTIMIZATION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8B891B-4D6E-2148-A86E-0F7D859A5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8"/>
            <a:ext cx="7716861" cy="4551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Shortest path is not always the least cost path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Dijkstra’s algorithm for route optimization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Utilizes graph theory: nodes connected by edges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Finds the least cost path between two nodes by edge costs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If edge cost = length =&gt; least cost path = shortest path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edge cost can be any (numeric) attribute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Here, edge cost should also consider traffic noise</a:t>
            </a:r>
          </a:p>
        </p:txBody>
      </p:sp>
    </p:spTree>
    <p:extLst>
      <p:ext uri="{BB962C8B-B14F-4D97-AF65-F5344CB8AC3E}">
        <p14:creationId xmlns:p14="http://schemas.microsoft.com/office/powerpoint/2010/main" val="58402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12BF212-2524-2043-96ED-CC2C208B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948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CALCULATING ADJUSTED EDGE COSTS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  <a:blipFill>
                <a:blip r:embed="rId3"/>
                <a:stretch>
                  <a:fillRect t="-63964" b="-10180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total edge cost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length of the edge (m)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additional noise cost of the edge: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  <a:blipFill>
                <a:blip r:embed="rId4"/>
                <a:stretch>
                  <a:fillRect t="-4598" b="-804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contaminated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e>
                      <m:sub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(e.g. 14 m of 65 dB)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dB-specific noise cost coefficient (between 0.0–1.0)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i-FI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𝑛𝑡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“personal” noise tolerance coefficient (between e.g. 0.1–20.0)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"/>
    </mc:Choice>
    <mc:Fallback xmlns="">
      <p:transition spd="slow" advTm="24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2698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Noise coefficient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3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e>
                                    <m:sub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9055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i-FI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226" t="-4167" b="-6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76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i-FI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i-FI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i-FI" sz="18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=19+</m:t>
                    </m:r>
                    <m:r>
                      <a:rPr lang="fi-FI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br>
                  <a:rPr lang="fi-FI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</a:t>
                </a:r>
                <a:r>
                  <a:rPr lang="en-US" sz="1800" b="1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nt</a:t>
                </a:r>
                <a:r>
                  <a:rPr lang="en-US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0.1,  0.15,  0.25,  0.5, 1.0,  1.5,  2.0,  4.0,  etc.</a:t>
                </a:r>
              </a:p>
              <a:p>
                <a:pPr marL="0" indent="0">
                  <a:lnSpc>
                    <a:spcPct val="140000"/>
                  </a:lnSpc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  <a:blipFill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2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20EB59-682F-694E-BE85-6622F7B943A2}"/>
              </a:ext>
            </a:extLst>
          </p:cNvPr>
          <p:cNvSpPr txBox="1">
            <a:spLocks/>
          </p:cNvSpPr>
          <p:nvPr/>
        </p:nvSpPr>
        <p:spPr>
          <a:xfrm>
            <a:off x="3560070" y="697484"/>
            <a:ext cx="4311928" cy="64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QUIET PATH OPTIMIZATION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Several alternative (quiet) paths are calculated with different edge costs per quiet path optimization problem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Alternative edge costs are calculated with systematically altering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nt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argPr>
                              <m:argSz m:val="-2"/>
                            </m:argP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𝑑𝐵</m:t>
                                </m:r>
                              </m:e>
                              <m:sub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6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E.g. 0.1,  0.15,  0.25,  0.5, 1.0,  1.5,  2.0,  4.0,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Alternative paths should be compared with respect to: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exposures to high traffic noise levels (m)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total distance of the paths (m)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  <a:blipFill>
                <a:blip r:embed="rId3"/>
                <a:stretch>
                  <a:fillRect l="-529" t="-728" r="-132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42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90640"/>
              </p:ext>
            </p:extLst>
          </p:nvPr>
        </p:nvGraphicFramePr>
        <p:xfrm>
          <a:off x="837962" y="2639439"/>
          <a:ext cx="7440406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038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82624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63168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0,15–0,50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1,00–2,00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4,00–6,00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71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96FB58-393F-9E44-8485-0739ECC5E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5637"/>
              </p:ext>
            </p:extLst>
          </p:nvPr>
        </p:nvGraphicFramePr>
        <p:xfrm>
          <a:off x="837962" y="2639439"/>
          <a:ext cx="7440406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038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82624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63168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0,15–0,50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1,00–2,00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4,00–6,00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BB8ECA-BF1A-A040-9EAF-585812FE002E}"/>
              </a:ext>
            </a:extLst>
          </p:cNvPr>
          <p:cNvSpPr/>
          <p:nvPr/>
        </p:nvSpPr>
        <p:spPr>
          <a:xfrm>
            <a:off x="3771761" y="3667575"/>
            <a:ext cx="4025736" cy="4289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642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975</TotalTime>
  <Words>479</Words>
  <Application>Microsoft Macintosh PowerPoint</Application>
  <PresentationFormat>On-screen Show (4:3)</PresentationFormat>
  <Paragraphs>136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Dotum</vt:lpstr>
      <vt:lpstr>Arial</vt:lpstr>
      <vt:lpstr>Calibri</vt:lpstr>
      <vt:lpstr>Calibri Light</vt:lpstr>
      <vt:lpstr>Cambria Math</vt:lpstr>
      <vt:lpstr>Times New Roman</vt:lpstr>
      <vt:lpstr>Office Theme</vt:lpstr>
      <vt:lpstr>ASSESSING AND MINIMIZING PEDESTIRANS’ EXPOSURE TO TRAFFIC NOISE  WITH SPATIAL ANALYSIS AND WEB GIS:</vt:lpstr>
      <vt:lpstr>QUIET PATH OPTIMIZATION</vt:lpstr>
      <vt:lpstr>QUIET PATH OPTIMIZATION</vt:lpstr>
      <vt:lpstr>CALCULATING ADJUSTED EDGE COSTS</vt:lpstr>
      <vt:lpstr>PowerPoint Presentation</vt:lpstr>
      <vt:lpstr>PowerPoint Presentation</vt:lpstr>
      <vt:lpstr>PowerPoint Presentation</vt:lpstr>
      <vt:lpstr>WHAT IS THE BEST PATH ?</vt:lpstr>
      <vt:lpstr>WHAT IS THE BEST PATH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PEDESTIRANS’ EXPOSURE TO TRAFFIC NOISE WITH SPATIAL ANALYSIS:</dc:title>
  <dc:creator>Helle, Joose I</dc:creator>
  <cp:lastModifiedBy>Helle, Joose I</cp:lastModifiedBy>
  <cp:revision>168</cp:revision>
  <dcterms:created xsi:type="dcterms:W3CDTF">2019-03-27T13:24:21Z</dcterms:created>
  <dcterms:modified xsi:type="dcterms:W3CDTF">2019-09-21T09:20:06Z</dcterms:modified>
</cp:coreProperties>
</file>